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8"/>
  </p:notesMasterIdLst>
  <p:sldIdLst>
    <p:sldId id="1938" r:id="rId2"/>
    <p:sldId id="1935" r:id="rId3"/>
    <p:sldId id="1940" r:id="rId4"/>
    <p:sldId id="1941" r:id="rId5"/>
    <p:sldId id="1936" r:id="rId6"/>
    <p:sldId id="193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071"/>
    <a:srgbClr val="FF7676"/>
    <a:srgbClr val="6A1F60"/>
    <a:srgbClr val="CA4F67"/>
    <a:srgbClr val="0796D0"/>
    <a:srgbClr val="C60B68"/>
    <a:srgbClr val="F7D6D6"/>
    <a:srgbClr val="A69AC7"/>
    <a:srgbClr val="EACAD0"/>
    <a:srgbClr val="C50C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42"/>
  </p:normalViewPr>
  <p:slideViewPr>
    <p:cSldViewPr snapToGrid="0">
      <p:cViewPr varScale="1">
        <p:scale>
          <a:sx n="107" d="100"/>
          <a:sy n="107" d="100"/>
        </p:scale>
        <p:origin x="138" y="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5F59B-C668-4011-983E-F315D5C6132D}" type="datetimeFigureOut">
              <a:rPr lang="en-US" smtClean="0"/>
              <a:t>1/25/2024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8F99F9-2769-4C52-8EE2-7278119F0A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8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A03A7DE-E2C6-D3DE-2D3C-0E50AB453153}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155AC3-4048-A012-522F-9975DD4374A4}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66BC318-7E9C-A53F-C445-78301FFF7C95}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EC2B4886-6DF6-0A57-7118-513A7AAA40F3}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anchor="t">
            <a:noAutofit/>
          </a:bodyPr>
          <a:lstStyle>
            <a:lvl1pPr>
              <a:defRPr sz="54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9">
            <a:extLst>
              <a:ext uri="{FF2B5EF4-FFF2-40B4-BE49-F238E27FC236}">
                <a16:creationId xmlns:a16="http://schemas.microsoft.com/office/drawing/2014/main" id="{B016AB6E-3D8A-906E-416F-9B68623EA747}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71EA21E-8904-9B80-6EAB-BA76819B4C23}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Media Placeholder 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>
            <a:noAutofit/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5CA8910C-D8ED-5254-9603-C499A3F69701}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0FCE207E-49DC-89F0-6C2E-AEDEB1A668DB}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rm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8D76C9A2-7310-AC9A-D74B-465F4A044014}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B05A4D-E9FB-4913-E53E-1DE2DC2D9B04}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">
            <a:extLst>
              <a:ext uri="{FF2B5EF4-FFF2-40B4-BE49-F238E27FC236}">
                <a16:creationId xmlns:a16="http://schemas.microsoft.com/office/drawing/2014/main" id="{CC1FF5F2-E394-6897-C493-6584D74D8CEB}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478807-656D-4B2C-5C1E-4A08154F6567}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55742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A8D9022-B854-F233-7BEE-8185E402F657}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454311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4528" y="3222369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4528" y="3992637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85AC3F0E-B550-5DF3-6FEE-B1EFAC15A05B}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4B8B6206-1D28-8534-BE4D-6893F8FE67B7}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5405D2-9527-BA12-A7AC-4B93151CCBC5}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A0CC5EDC-49D4-6111-36CB-3C8A2D02A8DE}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4">
            <a:extLst>
              <a:ext uri="{FF2B5EF4-FFF2-40B4-BE49-F238E27FC236}">
                <a16:creationId xmlns:a16="http://schemas.microsoft.com/office/drawing/2014/main" id="{82D433C4-79DD-42C5-9147-9E5DDECB6624}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B6078FDE-6CEC-993E-3339-544DEDA6AB82}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E6A9E29-841B-F63A-A4FB-958C2A39A40A}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1E8E1F-3A86-62FC-58AB-E196456B4583}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EA15E1F6-FCC0-B1B8-8F0A-02FAAB3F0D1E}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8A0AB697-65DD-D82E-FD2B-BB10E141E719}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DF637CE-F1AA-EB3D-67EB-815F56FFB509}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55536" y="1605845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55536" y="2373903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44171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5536" y="3926830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3D01B9-382B-1FFC-B0E8-50A5B1AA53F2}"/>
              </a:ext>
            </a:extLst>
          </p:cNvPr>
          <p:cNvGrpSpPr/>
          <p:nvPr userDrawn="1"/>
        </p:nvGrpSpPr>
        <p:grpSpPr>
          <a:xfrm>
            <a:off x="7155536" y="2000952"/>
            <a:ext cx="3844355" cy="3094988"/>
            <a:chOff x="6448201" y="2832180"/>
            <a:chExt cx="4489704" cy="290169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E0822DF-56EF-F16B-1D58-9C3EAC7944A0}"/>
                </a:ext>
              </a:extLst>
            </p:cNvPr>
            <p:cNvCxnSpPr>
              <a:cxnSpLocks/>
            </p:cNvCxnSpPr>
            <p:nvPr/>
          </p:nvCxnSpPr>
          <p:spPr>
            <a:xfrm>
              <a:off x="6460393" y="5733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70A54A3-3D1B-FF08-2460-114DA5BF6D5A}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5.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6FF71D66-09F6-C545-173C-E4918A91F00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55536" y="4693042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7" name="Picture Placeholder 10">
            <a:extLst>
              <a:ext uri="{FF2B5EF4-FFF2-40B4-BE49-F238E27FC236}">
                <a16:creationId xmlns:a16="http://schemas.microsoft.com/office/drawing/2014/main" id="{670B5801-42BD-259B-180E-B4706551C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406331" y="598826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2">
            <a:extLst>
              <a:ext uri="{FF2B5EF4-FFF2-40B4-BE49-F238E27FC236}">
                <a16:creationId xmlns:a16="http://schemas.microsoft.com/office/drawing/2014/main" id="{CCB0938D-C7B4-782B-BFAF-F503DE1CAEF0}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27AD3143-C49E-0951-0DB8-A9ABF0AB7E13}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6" name="Picture Placeholder 10">
            <a:extLst>
              <a:ext uri="{FF2B5EF4-FFF2-40B4-BE49-F238E27FC236}">
                <a16:creationId xmlns:a16="http://schemas.microsoft.com/office/drawing/2014/main" id="{354EAA14-8DA6-82B8-268B-6AC901311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964226" y="-5834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91F142C3-F309-0D74-D5C5-3EAB19D43031}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>
            <a:extLst>
              <a:ext uri="{FF2B5EF4-FFF2-40B4-BE49-F238E27FC236}">
                <a16:creationId xmlns:a16="http://schemas.microsoft.com/office/drawing/2014/main" id="{3444D42C-1BDD-684F-2ED7-CBF2B31FA0BD}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B266F6B-F29A-5957-62EB-27F8C2FAEB4C}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Placeholder 10">
            <a:extLst>
              <a:ext uri="{FF2B5EF4-FFF2-40B4-BE49-F238E27FC236}">
                <a16:creationId xmlns:a16="http://schemas.microsoft.com/office/drawing/2014/main" id="{C18B912F-D300-065E-2807-E2EA07EBA5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06" y="5671159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10AC709F-F9A3-D8F0-A42E-A2C94191DFC0}"/>
              </a:ext>
            </a:extLst>
          </p:cNvPr>
          <p:cNvSpPr/>
          <p:nvPr userDrawn="1"/>
        </p:nvSpPr>
        <p:spPr>
          <a:xfrm>
            <a:off x="6875619" y="5909834"/>
            <a:ext cx="397747" cy="397747"/>
          </a:xfrm>
          <a:prstGeom prst="ellipse">
            <a:avLst/>
          </a:prstGeom>
          <a:solidFill>
            <a:schemeClr val="accent6">
              <a:alpha val="303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5" y="2130552"/>
            <a:ext cx="4803213" cy="1764792"/>
          </a:xfrm>
        </p:spPr>
        <p:txBody>
          <a:bodyPr/>
          <a:lstStyle/>
          <a:p>
            <a:r>
              <a:rPr lang="en-US" dirty="0"/>
              <a:t>Part 1</a:t>
            </a:r>
            <a:br>
              <a:rPr lang="en-US" dirty="0"/>
            </a:br>
            <a:r>
              <a:rPr lang="en-US" dirty="0"/>
              <a:t>Programming</a:t>
            </a:r>
          </a:p>
        </p:txBody>
      </p:sp>
      <p:pic>
        <p:nvPicPr>
          <p:cNvPr id="21" name="Picture Placeholder 10" descr="Overwhelmed monster picture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8598" y="4919472"/>
            <a:ext cx="4325112" cy="4325112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56B8D9D-EE75-CCF9-1376-09EA32ACFF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programming</a:t>
            </a:r>
          </a:p>
        </p:txBody>
      </p:sp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?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0F4DABC-776E-129B-FA8C-661326A791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82388" y="1629809"/>
            <a:ext cx="6627223" cy="1405128"/>
          </a:xfrm>
        </p:spPr>
        <p:txBody>
          <a:bodyPr/>
          <a:lstStyle/>
          <a:p>
            <a:pPr algn="ctr"/>
            <a:r>
              <a:rPr lang="en-US" dirty="0"/>
              <a:t>Proses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memberitahu</a:t>
            </a:r>
            <a:r>
              <a:rPr lang="en-US" dirty="0"/>
              <a:t> computer </a:t>
            </a:r>
            <a:r>
              <a:rPr lang="en-US" dirty="0" err="1"/>
              <a:t>tugas</a:t>
            </a:r>
            <a:r>
              <a:rPr lang="en-US" dirty="0"/>
              <a:t> mana yang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tugas</a:t>
            </a:r>
            <a:endParaRPr lang="en-US" dirty="0"/>
          </a:p>
        </p:txBody>
      </p:sp>
      <p:sp>
        <p:nvSpPr>
          <p:cNvPr id="20" name="Footer Placeholder 6">
            <a:extLst>
              <a:ext uri="{FF2B5EF4-FFF2-40B4-BE49-F238E27FC236}">
                <a16:creationId xmlns:a16="http://schemas.microsoft.com/office/drawing/2014/main" id="{598BA341-ADB8-3FDF-0570-1181EA5B719D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Feeling overwhelmed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n-US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/>
              <a:t>2</a:t>
            </a:fld>
            <a:endParaRPr lang="en-US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28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Programmer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n-US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/>
              <a:t>3</a:t>
            </a:fld>
            <a:endParaRPr lang="en-US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 descr="Software Engineer vs. Programmer | University of Phoenix">
            <a:extLst>
              <a:ext uri="{FF2B5EF4-FFF2-40B4-BE49-F238E27FC236}">
                <a16:creationId xmlns:a16="http://schemas.microsoft.com/office/drawing/2014/main" id="{25AC0A5E-B6A5-5D8B-9082-F89AC418D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838" y="1423987"/>
            <a:ext cx="6705600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557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BINER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n-US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/>
              <a:t>4</a:t>
            </a:fld>
            <a:endParaRPr lang="en-US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050" name="Picture 2" descr="Pengertian Sistem Bilangan Biner di Komputer dan Fungsinya">
            <a:extLst>
              <a:ext uri="{FF2B5EF4-FFF2-40B4-BE49-F238E27FC236}">
                <a16:creationId xmlns:a16="http://schemas.microsoft.com/office/drawing/2014/main" id="{7781D1A1-FC5A-28B7-BDE3-6FF36AAAC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857" y="1431861"/>
            <a:ext cx="7143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compact disc (CD)? | Definition from TechTarget">
            <a:extLst>
              <a:ext uri="{FF2B5EF4-FFF2-40B4-BE49-F238E27FC236}">
                <a16:creationId xmlns:a16="http://schemas.microsoft.com/office/drawing/2014/main" id="{A750DD8A-2D09-494D-C36E-28217652B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707" y="2921199"/>
            <a:ext cx="3536836" cy="236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06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500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7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0DED132-6EBC-88AD-E3AA-B781559F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4 Bahasa </a:t>
            </a:r>
            <a:r>
              <a:rPr lang="en-US" dirty="0" err="1"/>
              <a:t>pemrograman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B2B0F20-E5EA-7BA9-E0E2-FBADB62C12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4F57F62-C22D-9077-C28F-9527AAB2A2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Python	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466FA44-6688-68E9-0FBC-82238C5D11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Java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7B66D7E6-39E6-08F9-A719-BDDF3666C24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C#</a:t>
            </a:r>
            <a:endParaRPr lang="en-US" dirty="0"/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E67DBD47-3F93-9E7B-E0F3-5D2D5DBE41B8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Feeling overwhelmed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n-US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/>
              <a:t>5</a:t>
            </a:fld>
            <a:endParaRPr lang="en-US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32" name="Picture 8" descr="the best programming language : r/memes">
            <a:extLst>
              <a:ext uri="{FF2B5EF4-FFF2-40B4-BE49-F238E27FC236}">
                <a16:creationId xmlns:a16="http://schemas.microsoft.com/office/drawing/2014/main" id="{3742EE53-06EC-7230-514C-2EA0B8EB9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847" y="1462677"/>
            <a:ext cx="3878100" cy="505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20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5" grpId="0" build="p"/>
      <p:bldP spid="16" grpId="0" build="p"/>
      <p:bldP spid="2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0F4DABC-776E-129B-FA8C-661326A791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82388" y="1629809"/>
            <a:ext cx="6627223" cy="1405128"/>
          </a:xfrm>
        </p:spPr>
        <p:txBody>
          <a:bodyPr/>
          <a:lstStyle/>
          <a:p>
            <a:pPr algn="ctr"/>
            <a:r>
              <a:rPr lang="en-US" dirty="0" err="1"/>
              <a:t>suatu</a:t>
            </a:r>
            <a:r>
              <a:rPr lang="en-US" dirty="0"/>
              <a:t> proses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seperangkat</a:t>
            </a:r>
            <a:r>
              <a:rPr lang="en-US" dirty="0"/>
              <a:t> </a:t>
            </a:r>
            <a:r>
              <a:rPr lang="en-US" dirty="0" err="1"/>
              <a:t>aturan</a:t>
            </a:r>
            <a:r>
              <a:rPr lang="en-US" dirty="0"/>
              <a:t>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diikuti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perhitungan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r>
              <a:rPr lang="en-US" dirty="0" err="1"/>
              <a:t>pemecahan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, </a:t>
            </a:r>
            <a:r>
              <a:rPr lang="en-US" dirty="0" err="1"/>
              <a:t>terutama</a:t>
            </a:r>
            <a:r>
              <a:rPr lang="en-US" dirty="0"/>
              <a:t> oleh </a:t>
            </a:r>
            <a:r>
              <a:rPr lang="en-US" dirty="0" err="1"/>
              <a:t>komputer</a:t>
            </a:r>
            <a:r>
              <a:rPr lang="en-US" dirty="0"/>
              <a:t>.</a:t>
            </a: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n-US" sz="1400" smtClean="0">
                <a:solidFill>
                  <a:schemeClr val="bg2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algn="r"/>
              <a:t>6</a:t>
            </a:fld>
            <a:endParaRPr lang="en-US" sz="1400" dirty="0">
              <a:solidFill>
                <a:schemeClr val="bg2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753378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 tutorial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25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eling overwhelmed _Win32_CP_v14.potx" id="{9E9BB963-45A3-4556-B30D-AC91459E9FF6}" vid="{B46082C7-2098-4B63-B68F-AAE9FA161B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Feeling overwhelmed</Template>
  <TotalTime>4481</TotalTime>
  <Words>64</Words>
  <Application>Microsoft Office PowerPoint</Application>
  <PresentationFormat>Widescreen</PresentationFormat>
  <Paragraphs>21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Segoe UI</vt:lpstr>
      <vt:lpstr>Segoe UI Semibold</vt:lpstr>
      <vt:lpstr>Söhne</vt:lpstr>
      <vt:lpstr>powerpoint tutorial</vt:lpstr>
      <vt:lpstr>Part 1 Programming</vt:lpstr>
      <vt:lpstr>Programming ?</vt:lpstr>
      <vt:lpstr>Programmer</vt:lpstr>
      <vt:lpstr>BINER</vt:lpstr>
      <vt:lpstr>Top 4 Bahasa pemrograman</vt:lpstr>
      <vt:lpstr>Algorithm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1 Programming</dc:title>
  <dc:creator>william wijaya</dc:creator>
  <cp:lastModifiedBy>william wijaya</cp:lastModifiedBy>
  <cp:revision>2</cp:revision>
  <dcterms:created xsi:type="dcterms:W3CDTF">2024-01-24T13:48:46Z</dcterms:created>
  <dcterms:modified xsi:type="dcterms:W3CDTF">2024-01-28T12:25:31Z</dcterms:modified>
</cp:coreProperties>
</file>